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58" r:id="rId6"/>
    <p:sldId id="271" r:id="rId7"/>
    <p:sldId id="259" r:id="rId8"/>
    <p:sldId id="260" r:id="rId9"/>
    <p:sldId id="263" r:id="rId10"/>
    <p:sldId id="266" r:id="rId11"/>
    <p:sldId id="267" r:id="rId12"/>
    <p:sldId id="261" r:id="rId13"/>
    <p:sldId id="265" r:id="rId14"/>
    <p:sldId id="268" r:id="rId15"/>
    <p:sldId id="269" r:id="rId16"/>
    <p:sldId id="270" r:id="rId17"/>
    <p:sldId id="26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0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hoda Wilson" userId="9c978f3026a6f7cf" providerId="LiveId" clId="{91E5B92A-5204-42B3-BD9A-3833869FE559}"/>
    <pc:docChg chg="custSel addSld modSld">
      <pc:chgData name="Rhoda Wilson" userId="9c978f3026a6f7cf" providerId="LiveId" clId="{91E5B92A-5204-42B3-BD9A-3833869FE559}" dt="2017-09-13T17:07:41.774" v="1918" actId="1076"/>
      <pc:docMkLst>
        <pc:docMk/>
      </pc:docMkLst>
      <pc:sldChg chg="addSp modSp">
        <pc:chgData name="Rhoda Wilson" userId="9c978f3026a6f7cf" providerId="LiveId" clId="{91E5B92A-5204-42B3-BD9A-3833869FE559}" dt="2017-09-13T16:27:18.461" v="93" actId="1076"/>
        <pc:sldMkLst>
          <pc:docMk/>
          <pc:sldMk cId="109302407" sldId="256"/>
        </pc:sldMkLst>
        <pc:spChg chg="add mod">
          <ac:chgData name="Rhoda Wilson" userId="9c978f3026a6f7cf" providerId="LiveId" clId="{91E5B92A-5204-42B3-BD9A-3833869FE559}" dt="2017-09-13T16:27:12.451" v="92" actId="1076"/>
          <ac:spMkLst>
            <pc:docMk/>
            <pc:sldMk cId="109302407" sldId="256"/>
            <ac:spMk id="5" creationId="{F90185AE-DDBD-4420-A03D-F7A9A9997228}"/>
          </ac:spMkLst>
        </pc:spChg>
        <pc:spChg chg="add mod">
          <ac:chgData name="Rhoda Wilson" userId="9c978f3026a6f7cf" providerId="LiveId" clId="{91E5B92A-5204-42B3-BD9A-3833869FE559}" dt="2017-09-13T16:27:18.461" v="93" actId="1076"/>
          <ac:spMkLst>
            <pc:docMk/>
            <pc:sldMk cId="109302407" sldId="256"/>
            <ac:spMk id="7" creationId="{7ED7B476-2B45-4B9D-8B00-3EEEE4DC3939}"/>
          </ac:spMkLst>
        </pc:spChg>
        <pc:picChg chg="add mod">
          <ac:chgData name="Rhoda Wilson" userId="9c978f3026a6f7cf" providerId="LiveId" clId="{91E5B92A-5204-42B3-BD9A-3833869FE559}" dt="2017-09-13T16:27:06.369" v="91" actId="1076"/>
          <ac:picMkLst>
            <pc:docMk/>
            <pc:sldMk cId="109302407" sldId="256"/>
            <ac:picMk id="1026" creationId="{90CB439D-182C-43BF-B6FD-1D49C4B581EE}"/>
          </ac:picMkLst>
        </pc:picChg>
      </pc:sldChg>
      <pc:sldChg chg="addSp delSp modSp add setBg">
        <pc:chgData name="Rhoda Wilson" userId="9c978f3026a6f7cf" providerId="LiveId" clId="{91E5B92A-5204-42B3-BD9A-3833869FE559}" dt="2017-09-13T16:33:18.813" v="305" actId="20577"/>
        <pc:sldMkLst>
          <pc:docMk/>
          <pc:sldMk cId="793210068" sldId="257"/>
        </pc:sldMkLst>
        <pc:spChg chg="del">
          <ac:chgData name="Rhoda Wilson" userId="9c978f3026a6f7cf" providerId="LiveId" clId="{91E5B92A-5204-42B3-BD9A-3833869FE559}" dt="2017-09-13T16:27:29.119" v="95" actId="478"/>
          <ac:spMkLst>
            <pc:docMk/>
            <pc:sldMk cId="793210068" sldId="257"/>
            <ac:spMk id="2" creationId="{1ABEA838-0C39-4E29-A5F1-09AC9A2B4E77}"/>
          </ac:spMkLst>
        </pc:spChg>
        <pc:spChg chg="del">
          <ac:chgData name="Rhoda Wilson" userId="9c978f3026a6f7cf" providerId="LiveId" clId="{91E5B92A-5204-42B3-BD9A-3833869FE559}" dt="2017-09-13T16:27:31.206" v="96" actId="478"/>
          <ac:spMkLst>
            <pc:docMk/>
            <pc:sldMk cId="793210068" sldId="257"/>
            <ac:spMk id="3" creationId="{92FA8365-C923-49BA-9ED4-1C1E19870C1E}"/>
          </ac:spMkLst>
        </pc:spChg>
        <pc:spChg chg="add mod">
          <ac:chgData name="Rhoda Wilson" userId="9c978f3026a6f7cf" providerId="LiveId" clId="{91E5B92A-5204-42B3-BD9A-3833869FE559}" dt="2017-09-13T16:33:18.813" v="305" actId="20577"/>
          <ac:spMkLst>
            <pc:docMk/>
            <pc:sldMk cId="793210068" sldId="257"/>
            <ac:spMk id="4" creationId="{BE5A99F6-CB94-4AA4-A3BD-4D9BE3BD8851}"/>
          </ac:spMkLst>
        </pc:spChg>
      </pc:sldChg>
      <pc:sldChg chg="addSp delSp modSp add setBg modAnim">
        <pc:chgData name="Rhoda Wilson" userId="9c978f3026a6f7cf" providerId="LiveId" clId="{91E5B92A-5204-42B3-BD9A-3833869FE559}" dt="2017-09-13T16:36:43.388" v="503" actId="20577"/>
        <pc:sldMkLst>
          <pc:docMk/>
          <pc:sldMk cId="105376185" sldId="258"/>
        </pc:sldMkLst>
        <pc:spChg chg="del">
          <ac:chgData name="Rhoda Wilson" userId="9c978f3026a6f7cf" providerId="LiveId" clId="{91E5B92A-5204-42B3-BD9A-3833869FE559}" dt="2017-09-13T16:33:31.013" v="307" actId="478"/>
          <ac:spMkLst>
            <pc:docMk/>
            <pc:sldMk cId="105376185" sldId="258"/>
            <ac:spMk id="2" creationId="{B7BDE8BB-6567-4C80-AC1A-02A0C5D280E0}"/>
          </ac:spMkLst>
        </pc:spChg>
        <pc:spChg chg="del">
          <ac:chgData name="Rhoda Wilson" userId="9c978f3026a6f7cf" providerId="LiveId" clId="{91E5B92A-5204-42B3-BD9A-3833869FE559}" dt="2017-09-13T16:33:32.962" v="308" actId="478"/>
          <ac:spMkLst>
            <pc:docMk/>
            <pc:sldMk cId="105376185" sldId="258"/>
            <ac:spMk id="3" creationId="{D85B47B0-6C86-4BF7-80BB-FC0CAD403720}"/>
          </ac:spMkLst>
        </pc:spChg>
        <pc:spChg chg="add mod">
          <ac:chgData name="Rhoda Wilson" userId="9c978f3026a6f7cf" providerId="LiveId" clId="{91E5B92A-5204-42B3-BD9A-3833869FE559}" dt="2017-09-13T16:34:54.230" v="369" actId="1076"/>
          <ac:spMkLst>
            <pc:docMk/>
            <pc:sldMk cId="105376185" sldId="258"/>
            <ac:spMk id="4" creationId="{6ABBA843-37B2-4B14-BC20-8F12EC093DC8}"/>
          </ac:spMkLst>
        </pc:spChg>
        <pc:spChg chg="add mod">
          <ac:chgData name="Rhoda Wilson" userId="9c978f3026a6f7cf" providerId="LiveId" clId="{91E5B92A-5204-42B3-BD9A-3833869FE559}" dt="2017-09-13T16:35:40.549" v="406" actId="113"/>
          <ac:spMkLst>
            <pc:docMk/>
            <pc:sldMk cId="105376185" sldId="258"/>
            <ac:spMk id="5" creationId="{F8AE36F4-06DC-4220-8D36-4D78B46A4173}"/>
          </ac:spMkLst>
        </pc:spChg>
        <pc:spChg chg="add mod">
          <ac:chgData name="Rhoda Wilson" userId="9c978f3026a6f7cf" providerId="LiveId" clId="{91E5B92A-5204-42B3-BD9A-3833869FE559}" dt="2017-09-13T16:36:22.984" v="462" actId="20577"/>
          <ac:spMkLst>
            <pc:docMk/>
            <pc:sldMk cId="105376185" sldId="258"/>
            <ac:spMk id="6" creationId="{C24AA6A7-90A2-40AB-9564-9A38B9771253}"/>
          </ac:spMkLst>
        </pc:spChg>
        <pc:spChg chg="add mod">
          <ac:chgData name="Rhoda Wilson" userId="9c978f3026a6f7cf" providerId="LiveId" clId="{91E5B92A-5204-42B3-BD9A-3833869FE559}" dt="2017-09-13T16:36:43.388" v="503" actId="20577"/>
          <ac:spMkLst>
            <pc:docMk/>
            <pc:sldMk cId="105376185" sldId="258"/>
            <ac:spMk id="7" creationId="{000DFFD4-5E34-425B-9FC4-11DFB1CBCA48}"/>
          </ac:spMkLst>
        </pc:spChg>
      </pc:sldChg>
      <pc:sldChg chg="addSp delSp modSp add setBg">
        <pc:chgData name="Rhoda Wilson" userId="9c978f3026a6f7cf" providerId="LiveId" clId="{91E5B92A-5204-42B3-BD9A-3833869FE559}" dt="2017-09-13T16:42:37.617" v="935" actId="20577"/>
        <pc:sldMkLst>
          <pc:docMk/>
          <pc:sldMk cId="177433334" sldId="259"/>
        </pc:sldMkLst>
        <pc:spChg chg="del">
          <ac:chgData name="Rhoda Wilson" userId="9c978f3026a6f7cf" providerId="LiveId" clId="{91E5B92A-5204-42B3-BD9A-3833869FE559}" dt="2017-09-13T16:36:53.459" v="505" actId="478"/>
          <ac:spMkLst>
            <pc:docMk/>
            <pc:sldMk cId="177433334" sldId="259"/>
            <ac:spMk id="2" creationId="{18D96957-DA24-4015-9535-CE85229E87FA}"/>
          </ac:spMkLst>
        </pc:spChg>
        <pc:spChg chg="del">
          <ac:chgData name="Rhoda Wilson" userId="9c978f3026a6f7cf" providerId="LiveId" clId="{91E5B92A-5204-42B3-BD9A-3833869FE559}" dt="2017-09-13T16:36:55.835" v="506" actId="478"/>
          <ac:spMkLst>
            <pc:docMk/>
            <pc:sldMk cId="177433334" sldId="259"/>
            <ac:spMk id="3" creationId="{E9EF50C0-17DC-4C07-9EF4-5DDC3C9717C1}"/>
          </ac:spMkLst>
        </pc:spChg>
        <pc:spChg chg="add mod">
          <ac:chgData name="Rhoda Wilson" userId="9c978f3026a6f7cf" providerId="LiveId" clId="{91E5B92A-5204-42B3-BD9A-3833869FE559}" dt="2017-09-13T16:42:37.617" v="935" actId="20577"/>
          <ac:spMkLst>
            <pc:docMk/>
            <pc:sldMk cId="177433334" sldId="259"/>
            <ac:spMk id="4" creationId="{05D34E30-CABB-4AAB-AAEE-03E681524C9B}"/>
          </ac:spMkLst>
        </pc:spChg>
      </pc:sldChg>
      <pc:sldChg chg="addSp delSp modSp add setBg modAnim">
        <pc:chgData name="Rhoda Wilson" userId="9c978f3026a6f7cf" providerId="LiveId" clId="{91E5B92A-5204-42B3-BD9A-3833869FE559}" dt="2017-09-13T16:49:45.072" v="1559" actId="1076"/>
        <pc:sldMkLst>
          <pc:docMk/>
          <pc:sldMk cId="824267735" sldId="260"/>
        </pc:sldMkLst>
        <pc:spChg chg="del">
          <ac:chgData name="Rhoda Wilson" userId="9c978f3026a6f7cf" providerId="LiveId" clId="{91E5B92A-5204-42B3-BD9A-3833869FE559}" dt="2017-09-13T16:42:12.141" v="884" actId="478"/>
          <ac:spMkLst>
            <pc:docMk/>
            <pc:sldMk cId="824267735" sldId="260"/>
            <ac:spMk id="2" creationId="{22FA09DF-46A8-4487-8EA9-D1791B415CA1}"/>
          </ac:spMkLst>
        </pc:spChg>
        <pc:spChg chg="del">
          <ac:chgData name="Rhoda Wilson" userId="9c978f3026a6f7cf" providerId="LiveId" clId="{91E5B92A-5204-42B3-BD9A-3833869FE559}" dt="2017-09-13T16:42:10.592" v="883" actId="478"/>
          <ac:spMkLst>
            <pc:docMk/>
            <pc:sldMk cId="824267735" sldId="260"/>
            <ac:spMk id="3" creationId="{D381F168-750A-4FD3-BFD2-2D3B3845A668}"/>
          </ac:spMkLst>
        </pc:spChg>
        <pc:spChg chg="add mod">
          <ac:chgData name="Rhoda Wilson" userId="9c978f3026a6f7cf" providerId="LiveId" clId="{91E5B92A-5204-42B3-BD9A-3833869FE559}" dt="2017-09-13T16:44:42.951" v="1412" actId="1076"/>
          <ac:spMkLst>
            <pc:docMk/>
            <pc:sldMk cId="824267735" sldId="260"/>
            <ac:spMk id="4" creationId="{9F433B32-8E50-4810-BB66-1482083BDCB6}"/>
          </ac:spMkLst>
        </pc:spChg>
        <pc:spChg chg="add mod">
          <ac:chgData name="Rhoda Wilson" userId="9c978f3026a6f7cf" providerId="LiveId" clId="{91E5B92A-5204-42B3-BD9A-3833869FE559}" dt="2017-09-13T16:49:45.072" v="1559" actId="1076"/>
          <ac:spMkLst>
            <pc:docMk/>
            <pc:sldMk cId="824267735" sldId="260"/>
            <ac:spMk id="5" creationId="{0214D66E-0517-4530-94C2-AA7F5D358BA2}"/>
          </ac:spMkLst>
        </pc:spChg>
        <pc:picChg chg="add mod">
          <ac:chgData name="Rhoda Wilson" userId="9c978f3026a6f7cf" providerId="LiveId" clId="{91E5B92A-5204-42B3-BD9A-3833869FE559}" dt="2017-09-13T16:47:48.424" v="1552" actId="1076"/>
          <ac:picMkLst>
            <pc:docMk/>
            <pc:sldMk cId="824267735" sldId="260"/>
            <ac:picMk id="2050" creationId="{62A90251-3D2E-4E7A-AA21-BA97456D5479}"/>
          </ac:picMkLst>
        </pc:picChg>
      </pc:sldChg>
      <pc:sldChg chg="addSp delSp modSp add setBg">
        <pc:chgData name="Rhoda Wilson" userId="9c978f3026a6f7cf" providerId="LiveId" clId="{91E5B92A-5204-42B3-BD9A-3833869FE559}" dt="2017-09-13T17:07:41.774" v="1918" actId="1076"/>
        <pc:sldMkLst>
          <pc:docMk/>
          <pc:sldMk cId="1852525266" sldId="261"/>
        </pc:sldMkLst>
        <pc:spChg chg="del">
          <ac:chgData name="Rhoda Wilson" userId="9c978f3026a6f7cf" providerId="LiveId" clId="{91E5B92A-5204-42B3-BD9A-3833869FE559}" dt="2017-09-13T16:49:13.992" v="1554" actId="478"/>
          <ac:spMkLst>
            <pc:docMk/>
            <pc:sldMk cId="1852525266" sldId="261"/>
            <ac:spMk id="2" creationId="{EC071C29-E0CA-4A9F-90E3-2A013D47401C}"/>
          </ac:spMkLst>
        </pc:spChg>
        <pc:spChg chg="del">
          <ac:chgData name="Rhoda Wilson" userId="9c978f3026a6f7cf" providerId="LiveId" clId="{91E5B92A-5204-42B3-BD9A-3833869FE559}" dt="2017-09-13T16:49:16.762" v="1555" actId="478"/>
          <ac:spMkLst>
            <pc:docMk/>
            <pc:sldMk cId="1852525266" sldId="261"/>
            <ac:spMk id="3" creationId="{4D1A2C34-E089-4DF0-9072-972320A9C481}"/>
          </ac:spMkLst>
        </pc:spChg>
        <pc:spChg chg="add mod">
          <ac:chgData name="Rhoda Wilson" userId="9c978f3026a6f7cf" providerId="LiveId" clId="{91E5B92A-5204-42B3-BD9A-3833869FE559}" dt="2017-09-13T16:52:40.248" v="1600" actId="20577"/>
          <ac:spMkLst>
            <pc:docMk/>
            <pc:sldMk cId="1852525266" sldId="261"/>
            <ac:spMk id="4" creationId="{494865DE-EE38-4972-A9ED-D5A88C9E9E8E}"/>
          </ac:spMkLst>
        </pc:spChg>
        <pc:spChg chg="add mod">
          <ac:chgData name="Rhoda Wilson" userId="9c978f3026a6f7cf" providerId="LiveId" clId="{91E5B92A-5204-42B3-BD9A-3833869FE559}" dt="2017-09-13T17:07:34.609" v="1917" actId="403"/>
          <ac:spMkLst>
            <pc:docMk/>
            <pc:sldMk cId="1852525266" sldId="261"/>
            <ac:spMk id="5" creationId="{189A5019-118D-442F-AB72-09123EDA1E71}"/>
          </ac:spMkLst>
        </pc:spChg>
        <pc:picChg chg="add mod">
          <ac:chgData name="Rhoda Wilson" userId="9c978f3026a6f7cf" providerId="LiveId" clId="{91E5B92A-5204-42B3-BD9A-3833869FE559}" dt="2017-09-13T16:53:13.550" v="1604" actId="14100"/>
          <ac:picMkLst>
            <pc:docMk/>
            <pc:sldMk cId="1852525266" sldId="261"/>
            <ac:picMk id="3074" creationId="{6D610291-D2B7-4BF4-8213-E52B83A33656}"/>
          </ac:picMkLst>
        </pc:picChg>
        <pc:picChg chg="add mod">
          <ac:chgData name="Rhoda Wilson" userId="9c978f3026a6f7cf" providerId="LiveId" clId="{91E5B92A-5204-42B3-BD9A-3833869FE559}" dt="2017-09-13T17:07:41.774" v="1918" actId="1076"/>
          <ac:picMkLst>
            <pc:docMk/>
            <pc:sldMk cId="1852525266" sldId="261"/>
            <ac:picMk id="3076" creationId="{2B67FCF3-8D29-41BC-8E31-C6FE6D77A102}"/>
          </ac:picMkLst>
        </pc:picChg>
      </pc:sldChg>
      <pc:sldChg chg="addSp delSp modSp add setBg">
        <pc:chgData name="Rhoda Wilson" userId="9c978f3026a6f7cf" providerId="LiveId" clId="{91E5B92A-5204-42B3-BD9A-3833869FE559}" dt="2017-09-13T16:54:50.351" v="1615" actId="1076"/>
        <pc:sldMkLst>
          <pc:docMk/>
          <pc:sldMk cId="4048328439" sldId="262"/>
        </pc:sldMkLst>
        <pc:spChg chg="del">
          <ac:chgData name="Rhoda Wilson" userId="9c978f3026a6f7cf" providerId="LiveId" clId="{91E5B92A-5204-42B3-BD9A-3833869FE559}" dt="2017-09-13T16:54:09.336" v="1609" actId="478"/>
          <ac:spMkLst>
            <pc:docMk/>
            <pc:sldMk cId="4048328439" sldId="262"/>
            <ac:spMk id="2" creationId="{BD333BEE-FD05-428E-808C-B048DBBCA5F2}"/>
          </ac:spMkLst>
        </pc:spChg>
        <pc:spChg chg="del">
          <ac:chgData name="Rhoda Wilson" userId="9c978f3026a6f7cf" providerId="LiveId" clId="{91E5B92A-5204-42B3-BD9A-3833869FE559}" dt="2017-09-13T16:54:11.419" v="1610" actId="478"/>
          <ac:spMkLst>
            <pc:docMk/>
            <pc:sldMk cId="4048328439" sldId="262"/>
            <ac:spMk id="3" creationId="{E619815E-6937-4C42-BF37-3A6888FD62AD}"/>
          </ac:spMkLst>
        </pc:spChg>
        <pc:picChg chg="add mod">
          <ac:chgData name="Rhoda Wilson" userId="9c978f3026a6f7cf" providerId="LiveId" clId="{91E5B92A-5204-42B3-BD9A-3833869FE559}" dt="2017-09-13T16:54:50.351" v="1615" actId="1076"/>
          <ac:picMkLst>
            <pc:docMk/>
            <pc:sldMk cId="4048328439" sldId="262"/>
            <ac:picMk id="4098" creationId="{4E88373A-C791-4B9B-92FB-737677436E2A}"/>
          </ac:picMkLst>
        </pc:picChg>
      </pc:sldChg>
      <pc:sldChg chg="addSp delSp modSp add setBg">
        <pc:chgData name="Rhoda Wilson" userId="9c978f3026a6f7cf" providerId="LiveId" clId="{91E5B92A-5204-42B3-BD9A-3833869FE559}" dt="2017-09-13T16:58:38.780" v="1771"/>
        <pc:sldMkLst>
          <pc:docMk/>
          <pc:sldMk cId="2150819512" sldId="263"/>
        </pc:sldMkLst>
        <pc:spChg chg="del">
          <ac:chgData name="Rhoda Wilson" userId="9c978f3026a6f7cf" providerId="LiveId" clId="{91E5B92A-5204-42B3-BD9A-3833869FE559}" dt="2017-09-13T16:55:08.144" v="1617" actId="478"/>
          <ac:spMkLst>
            <pc:docMk/>
            <pc:sldMk cId="2150819512" sldId="263"/>
            <ac:spMk id="2" creationId="{FDA9C990-B768-4A7C-9A1A-A3382A2BC60F}"/>
          </ac:spMkLst>
        </pc:spChg>
        <pc:spChg chg="del">
          <ac:chgData name="Rhoda Wilson" userId="9c978f3026a6f7cf" providerId="LiveId" clId="{91E5B92A-5204-42B3-BD9A-3833869FE559}" dt="2017-09-13T16:55:10.031" v="1618" actId="478"/>
          <ac:spMkLst>
            <pc:docMk/>
            <pc:sldMk cId="2150819512" sldId="263"/>
            <ac:spMk id="3" creationId="{EBC252FA-B7A2-4D3F-BD90-9CE4AEB53163}"/>
          </ac:spMkLst>
        </pc:spChg>
        <pc:spChg chg="add mod">
          <ac:chgData name="Rhoda Wilson" userId="9c978f3026a6f7cf" providerId="LiveId" clId="{91E5B92A-5204-42B3-BD9A-3833869FE559}" dt="2017-09-13T16:57:12.451" v="1690" actId="20577"/>
          <ac:spMkLst>
            <pc:docMk/>
            <pc:sldMk cId="2150819512" sldId="263"/>
            <ac:spMk id="4" creationId="{F89C34D2-11E3-4693-B757-8FB62620B106}"/>
          </ac:spMkLst>
        </pc:spChg>
        <pc:spChg chg="add mod">
          <ac:chgData name="Rhoda Wilson" userId="9c978f3026a6f7cf" providerId="LiveId" clId="{91E5B92A-5204-42B3-BD9A-3833869FE559}" dt="2017-09-13T16:58:38.780" v="1771"/>
          <ac:spMkLst>
            <pc:docMk/>
            <pc:sldMk cId="2150819512" sldId="263"/>
            <ac:spMk id="6" creationId="{23B5A4B0-0E2C-4245-AB91-7B8D368A16DF}"/>
          </ac:spMkLst>
        </pc:spChg>
        <pc:picChg chg="add mod modCrop">
          <ac:chgData name="Rhoda Wilson" userId="9c978f3026a6f7cf" providerId="LiveId" clId="{91E5B92A-5204-42B3-BD9A-3833869FE559}" dt="2017-09-13T16:57:39.494" v="1698" actId="1076"/>
          <ac:picMkLst>
            <pc:docMk/>
            <pc:sldMk cId="2150819512" sldId="263"/>
            <ac:picMk id="5" creationId="{FC8A9546-AF78-4464-A63A-3D901D6E00AB}"/>
          </ac:picMkLst>
        </pc:picChg>
      </pc:sldChg>
      <pc:sldChg chg="addSp delSp modSp add">
        <pc:chgData name="Rhoda Wilson" userId="9c978f3026a6f7cf" providerId="LiveId" clId="{91E5B92A-5204-42B3-BD9A-3833869FE559}" dt="2017-09-13T17:05:15.930" v="1818" actId="1076"/>
        <pc:sldMkLst>
          <pc:docMk/>
          <pc:sldMk cId="1523193242" sldId="264"/>
        </pc:sldMkLst>
        <pc:spChg chg="mod">
          <ac:chgData name="Rhoda Wilson" userId="9c978f3026a6f7cf" providerId="LiveId" clId="{91E5B92A-5204-42B3-BD9A-3833869FE559}" dt="2017-09-13T17:03:53.403" v="1801" actId="1076"/>
          <ac:spMkLst>
            <pc:docMk/>
            <pc:sldMk cId="1523193242" sldId="264"/>
            <ac:spMk id="4" creationId="{F89C34D2-11E3-4693-B757-8FB62620B106}"/>
          </ac:spMkLst>
        </pc:spChg>
        <pc:spChg chg="del">
          <ac:chgData name="Rhoda Wilson" userId="9c978f3026a6f7cf" providerId="LiveId" clId="{91E5B92A-5204-42B3-BD9A-3833869FE559}" dt="2017-09-13T16:58:48.493" v="1774" actId="478"/>
          <ac:spMkLst>
            <pc:docMk/>
            <pc:sldMk cId="1523193242" sldId="264"/>
            <ac:spMk id="6" creationId="{23B5A4B0-0E2C-4245-AB91-7B8D368A16DF}"/>
          </ac:spMkLst>
        </pc:spChg>
        <pc:picChg chg="del">
          <ac:chgData name="Rhoda Wilson" userId="9c978f3026a6f7cf" providerId="LiveId" clId="{91E5B92A-5204-42B3-BD9A-3833869FE559}" dt="2017-09-13T16:58:45.808" v="1773" actId="478"/>
          <ac:picMkLst>
            <pc:docMk/>
            <pc:sldMk cId="1523193242" sldId="264"/>
            <ac:picMk id="5" creationId="{FC8A9546-AF78-4464-A63A-3D901D6E00AB}"/>
          </ac:picMkLst>
        </pc:picChg>
        <pc:picChg chg="add mod">
          <ac:chgData name="Rhoda Wilson" userId="9c978f3026a6f7cf" providerId="LiveId" clId="{91E5B92A-5204-42B3-BD9A-3833869FE559}" dt="2017-09-13T17:05:09.376" v="1815" actId="1076"/>
          <ac:picMkLst>
            <pc:docMk/>
            <pc:sldMk cId="1523193242" sldId="264"/>
            <ac:picMk id="5122" creationId="{E4BBB1C1-0783-4D6E-A366-A8E60086D77F}"/>
          </ac:picMkLst>
        </pc:picChg>
        <pc:picChg chg="add mod">
          <ac:chgData name="Rhoda Wilson" userId="9c978f3026a6f7cf" providerId="LiveId" clId="{91E5B92A-5204-42B3-BD9A-3833869FE559}" dt="2017-09-13T17:05:13.838" v="1817" actId="1076"/>
          <ac:picMkLst>
            <pc:docMk/>
            <pc:sldMk cId="1523193242" sldId="264"/>
            <ac:picMk id="5124" creationId="{BF422E65-6B37-46AC-9E39-4AFEAA9F22FE}"/>
          </ac:picMkLst>
        </pc:picChg>
        <pc:picChg chg="add mod">
          <ac:chgData name="Rhoda Wilson" userId="9c978f3026a6f7cf" providerId="LiveId" clId="{91E5B92A-5204-42B3-BD9A-3833869FE559}" dt="2017-09-13T17:05:15.930" v="1818" actId="1076"/>
          <ac:picMkLst>
            <pc:docMk/>
            <pc:sldMk cId="1523193242" sldId="264"/>
            <ac:picMk id="5126" creationId="{2C09C2DE-F51D-4C4C-9F9B-B9AAF21472C8}"/>
          </ac:picMkLst>
        </pc:picChg>
        <pc:picChg chg="add mod">
          <ac:chgData name="Rhoda Wilson" userId="9c978f3026a6f7cf" providerId="LiveId" clId="{91E5B92A-5204-42B3-BD9A-3833869FE559}" dt="2017-09-13T17:05:04.031" v="1813" actId="1076"/>
          <ac:picMkLst>
            <pc:docMk/>
            <pc:sldMk cId="1523193242" sldId="264"/>
            <ac:picMk id="5128" creationId="{AEE29F78-1E01-43CD-9F3B-6B4F54675CA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94F75A-DBBE-4563-B6EC-D02DDAB9FC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44D657C-289D-4C1E-9AE5-243E8351A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12169E-CBFF-489C-AD2E-4EFE628B8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333D1-435A-46CE-8F41-9E855495C46A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A9F04D3-9AD7-465A-A751-1A9F812D0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812D8D8-C9B5-44F6-B8FC-557BC7585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D29ED-C8BB-4089-88B7-5DD11CA8A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57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241F26-D468-4FA6-AD7C-46B92A16D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7FEE364-BB5D-4D7A-BEFE-04AF75A249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15FD068-F6F9-4693-8840-25EB50C5A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333D1-435A-46CE-8F41-9E855495C46A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D1C4DE1-54CF-4AA1-B696-95031B010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A1E7317-D621-4B35-94F1-4BA58C89E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D29ED-C8BB-4089-88B7-5DD11CA8A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383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625EE4E-6F34-479D-8D23-E8831DD3B5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135BDC4-8D2F-4175-99F8-D4CC04B1B4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861B37F-CBA0-4F4D-86D7-25B9B682A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333D1-435A-46CE-8F41-9E855495C46A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D19A86C-0D3F-435D-8AE8-FA938ABDC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C88BD94-507D-43BB-BACC-FAC8DD361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D29ED-C8BB-4089-88B7-5DD11CA8A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936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5072" y="6391661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6CAC-DD3C-4B08-8BC8-496D0FA4D402}" type="datetimeFigureOut">
              <a:rPr lang="en-GB" smtClean="0"/>
              <a:pPr/>
              <a:t>13/09/2018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0" y="2199455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00D7684-2CAC-4A57-A157-4FEA1450AA64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26656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6CAC-DD3C-4B08-8BC8-496D0FA4D402}" type="datetimeFigureOut">
              <a:rPr lang="en-GB" smtClean="0"/>
              <a:pPr/>
              <a:t>13/09/2018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5584" y="1026377"/>
            <a:ext cx="609600" cy="441325"/>
          </a:xfrm>
        </p:spPr>
        <p:txBody>
          <a:bodyPr/>
          <a:lstStyle/>
          <a:p>
            <a:fld id="{A00D7684-2CAC-4A57-A157-4FEA1450AA64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870596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5072" y="6391661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6CAC-DD3C-4B08-8BC8-496D0FA4D402}" type="datetimeFigureOut">
              <a:rPr lang="en-GB" smtClean="0"/>
              <a:pPr/>
              <a:t>13/09/2018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2199455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00D7684-2CAC-4A57-A157-4FEA1450AA64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138596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9D576CAC-DD3C-4B08-8BC8-496D0FA4D402}" type="datetimeFigureOut">
              <a:rPr lang="en-GB" smtClean="0"/>
              <a:pPr/>
              <a:t>13/09/2018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D7684-2CAC-4A57-A157-4FEA1450AA64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6084110" y="1575654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97185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8444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6CAC-DD3C-4B08-8BC8-496D0FA4D402}" type="datetimeFigureOut">
              <a:rPr lang="en-GB" smtClean="0"/>
              <a:pPr/>
              <a:t>13/09/2018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91200" y="1042421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A00D7684-2CAC-4A57-A157-4FEA1450AA64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735942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6CAC-DD3C-4B08-8BC8-496D0FA4D402}" type="datetimeFigureOut">
              <a:rPr lang="en-GB" smtClean="0"/>
              <a:pPr/>
              <a:t>13/09/2018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1036025"/>
            <a:ext cx="609600" cy="441325"/>
          </a:xfrm>
        </p:spPr>
        <p:txBody>
          <a:bodyPr/>
          <a:lstStyle/>
          <a:p>
            <a:fld id="{A00D7684-2CAC-4A57-A157-4FEA1450AA64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603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5072" y="6391661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6CAC-DD3C-4B08-8BC8-496D0FA4D402}" type="datetimeFigureOut">
              <a:rPr lang="en-GB" smtClean="0"/>
              <a:pPr/>
              <a:t>13/09/2018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D7684-2CAC-4A57-A157-4FEA1450AA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4594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1981205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43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00D7684-2CAC-4A57-A157-4FEA1450AA64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9136" y="6388390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6CAC-DD3C-4B08-8BC8-496D0FA4D402}" type="datetimeFigureOut">
              <a:rPr lang="en-GB" smtClean="0"/>
              <a:pPr/>
              <a:t>13/09/2018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2479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2181FD-97F0-4BA6-8548-DA82DD569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7826962-023C-4FF7-957F-E6EF2A92B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6D3339-3BB0-496B-9CE8-1B34CB359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333D1-435A-46CE-8F41-9E855495C46A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B385DA9-5E5C-4C3C-8924-E7317B9A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340B256-218E-4EEE-B471-B42F4A164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D29ED-C8BB-4089-88B7-5DD11CA8A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4457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43"/>
            <a:ext cx="609600" cy="441325"/>
          </a:xfrm>
        </p:spPr>
        <p:txBody>
          <a:bodyPr/>
          <a:lstStyle/>
          <a:p>
            <a:fld id="{A00D7684-2CAC-4A57-A157-4FEA1450AA64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99136" y="6388390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9D576CAC-DD3C-4B08-8BC8-496D0FA4D402}" type="datetimeFigureOut">
              <a:rPr lang="en-GB" smtClean="0"/>
              <a:pPr/>
              <a:t>13/09/2018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884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6CAC-DD3C-4B08-8BC8-496D0FA4D402}" type="datetimeFigureOut">
              <a:rPr lang="en-GB" smtClean="0"/>
              <a:pPr/>
              <a:t>13/09/2018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D7684-2CAC-4A57-A157-4FEA1450AA64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0415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5072" y="6391661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1216" y="3009906"/>
            <a:ext cx="609600" cy="441325"/>
          </a:xfrm>
        </p:spPr>
        <p:txBody>
          <a:bodyPr/>
          <a:lstStyle/>
          <a:p>
            <a:fld id="{A00D7684-2CAC-4A57-A157-4FEA1450AA64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6CAC-DD3C-4B08-8BC8-496D0FA4D402}" type="datetimeFigureOut">
              <a:rPr lang="en-GB" smtClean="0"/>
              <a:pPr/>
              <a:t>13/09/2018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304806"/>
            <a:ext cx="1930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53687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6CAC-DD3C-4B08-8BC8-496D0FA4D402}" type="datetimeFigureOut">
              <a:rPr lang="en-GB" smtClean="0"/>
              <a:pPr/>
              <a:t>13/09/2018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00D7684-2CAC-4A57-A157-4FEA1450AA64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675424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6CAC-DD3C-4B08-8BC8-496D0FA4D402}" type="datetimeFigureOut">
              <a:rPr lang="en-GB" smtClean="0"/>
              <a:pPr/>
              <a:t>13/09/2018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A00D7684-2CAC-4A57-A157-4FEA1450AA64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94275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6CAC-DD3C-4B08-8BC8-496D0FA4D402}" type="datetimeFigureOut">
              <a:rPr lang="en-GB" smtClean="0"/>
              <a:pPr/>
              <a:t>13/09/2018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00D7684-2CAC-4A57-A157-4FEA1450AA64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853681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9D576CAC-DD3C-4B08-8BC8-496D0FA4D402}" type="datetimeFigureOut">
              <a:rPr lang="en-GB" smtClean="0"/>
              <a:pPr/>
              <a:t>13/09/2018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D7684-2CAC-4A57-A157-4FEA1450AA64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530034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6CAC-DD3C-4B08-8BC8-496D0FA4D402}" type="datetimeFigureOut">
              <a:rPr lang="en-GB" smtClean="0"/>
              <a:pPr/>
              <a:t>13/09/2018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A00D7684-2CAC-4A57-A157-4FEA1450AA64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263883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6CAC-DD3C-4B08-8BC8-496D0FA4D402}" type="datetimeFigureOut">
              <a:rPr lang="en-GB" smtClean="0"/>
              <a:pPr/>
              <a:t>13/09/2018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A00D7684-2CAC-4A57-A157-4FEA1450AA64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224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6CAC-DD3C-4B08-8BC8-496D0FA4D402}" type="datetimeFigureOut">
              <a:rPr lang="en-GB" smtClean="0"/>
              <a:pPr/>
              <a:t>13/09/2018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D7684-2CAC-4A57-A157-4FEA1450AA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574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5D1FE6-EE72-49A9-A37D-ED358C317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7F158D1-AEC9-4D9D-BBB2-6ABC13620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D048A82-0DF2-4F8D-84B7-E6B12BBBA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333D1-435A-46CE-8F41-9E855495C46A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C21C530-C60F-4AE1-B9DD-70B7071A4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33C80D9-EADA-4936-9FB8-1C9B758B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D29ED-C8BB-4089-88B7-5DD11CA8A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6355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00D7684-2CAC-4A57-A157-4FEA1450AA64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6CAC-DD3C-4B08-8BC8-496D0FA4D402}" type="datetimeFigureOut">
              <a:rPr lang="en-GB" smtClean="0"/>
              <a:pPr/>
              <a:t>13/09/2018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6922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A00D7684-2CAC-4A57-A157-4FEA1450AA64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9D576CAC-DD3C-4B08-8BC8-496D0FA4D402}" type="datetimeFigureOut">
              <a:rPr lang="en-GB" smtClean="0"/>
              <a:pPr/>
              <a:t>13/09/2018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5548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6CAC-DD3C-4B08-8BC8-496D0FA4D402}" type="datetimeFigureOut">
              <a:rPr lang="en-GB" smtClean="0"/>
              <a:pPr/>
              <a:t>13/09/2018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D7684-2CAC-4A57-A157-4FEA1450AA64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1226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A00D7684-2CAC-4A57-A157-4FEA1450AA64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6CAC-DD3C-4B08-8BC8-496D0FA4D402}" type="datetimeFigureOut">
              <a:rPr lang="en-GB" smtClean="0"/>
              <a:pPr/>
              <a:t>13/09/2018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212340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1DC712-6EF3-4F1F-A71F-8B4AB0B3E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C43FBB7-BF99-4F7B-9457-F8DC80F651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C7F6882-4817-4366-9B58-197C53EFCE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C385F3E-948B-46B0-97BD-18C44B837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333D1-435A-46CE-8F41-9E855495C46A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DF4E4E2-C1D5-4863-AB0D-F4C8F7FFA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66A6850-7710-489F-B735-6B5C7A6F6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D29ED-C8BB-4089-88B7-5DD11CA8A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077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1C6E2C-682B-49C8-8089-8B88B0F48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4C06100-9DD2-4B65-94D4-0689E2940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475C69A-E7DA-4CA9-9D83-A3CAB79D8B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A41FFC5-0DCC-4F58-AC62-6BFA731EE7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0B43F16-DE3F-4CD3-A2B0-5987B6E40C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D16493B-6304-4BD2-A375-95EBF5405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333D1-435A-46CE-8F41-9E855495C46A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7D34C96-47E5-42D1-A352-734831A81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77857AD-12F6-443C-943B-447AD5AE3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D29ED-C8BB-4089-88B7-5DD11CA8A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38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6EA923-6FA3-4E3E-88E9-9C64E5F07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84B17A6-702D-4406-BB73-3FC787382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333D1-435A-46CE-8F41-9E855495C46A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4E4DB81-C5EE-49EF-B28B-877C95AE5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67C0AEA-66E9-4832-A6B6-4BF18BB87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D29ED-C8BB-4089-88B7-5DD11CA8A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454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0EF1F55-F8CD-41B8-84B0-1B679B696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333D1-435A-46CE-8F41-9E855495C46A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9FF7A37-DBDA-4854-A297-975A457EE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988B9DD-E8AE-402A-A6DB-1AE6C414D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D29ED-C8BB-4089-88B7-5DD11CA8A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614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CD1988-E3A3-4396-8A52-80BC22F98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5DA6B83-BC25-4BB8-96CC-DDC8023A1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3E88994-01A0-4ADA-B0D9-81974F3D96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4268790-FA46-48EF-842E-522526E0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333D1-435A-46CE-8F41-9E855495C46A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B021A2B-54A0-4203-A61B-4F1468639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FC4233A-B5D5-4149-89B1-30EC8C47A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D29ED-C8BB-4089-88B7-5DD11CA8A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004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8CCCE4-708E-4151-B60C-A4C1B0427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7094FF5-5DF7-45AD-B8FF-F241D635C7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3BCD924-C77F-4994-8228-CC26A9B62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4678A6C-3D52-4401-907E-B6C012442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333D1-435A-46CE-8F41-9E855495C46A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A5527D6-0FCD-4CE9-8B4B-E16A1A4B0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FA9F5A0-1EEC-4F8C-BF6E-D0B6B08B4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D29ED-C8BB-4089-88B7-5DD11CA8A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927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AB24E11-6EB4-4E3A-B967-DDEF35D73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35EBD1A-F5D8-46F5-BDF8-72BE33891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1F7C46-1734-44B5-B066-0CA03415E8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333D1-435A-46CE-8F41-9E855495C46A}" type="datetimeFigureOut">
              <a:rPr lang="en-GB" smtClean="0"/>
              <a:t>13/09/2018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8EB2DD5-17B7-46F4-8AF3-CF67454EC4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01AC57C-98DD-44BE-92DD-64D6703C11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D29ED-C8BB-4089-88B7-5DD11CA8A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49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5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9136" y="6388390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D576CAC-DD3C-4B08-8BC8-496D0FA4D402}" type="datetimeFigureOut">
              <a:rPr lang="en-GB" smtClean="0"/>
              <a:pPr/>
              <a:t>13/09/2018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1200" y="1040179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00D7684-2CAC-4A57-A157-4FEA1450AA64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6857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D576CAC-DD3C-4B08-8BC8-496D0FA4D402}" type="datetimeFigureOut">
              <a:rPr lang="en-GB" smtClean="0"/>
              <a:pPr/>
              <a:t>13/09/2018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00D7684-2CAC-4A57-A157-4FEA1450AA64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74014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AB55FBB-5C84-41F4-AE10-E4B4ADCE42E2}"/>
              </a:ext>
            </a:extLst>
          </p:cNvPr>
          <p:cNvSpPr txBox="1"/>
          <p:nvPr/>
        </p:nvSpPr>
        <p:spPr>
          <a:xfrm>
            <a:off x="1617787" y="520505"/>
            <a:ext cx="87079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Arial Rounded MT Bold" panose="020F0704030504030204" pitchFamily="34" charset="0"/>
              </a:rPr>
              <a:t>Welcome to Year 6</a:t>
            </a:r>
          </a:p>
          <a:p>
            <a:pPr algn="ctr"/>
            <a:r>
              <a:rPr lang="en-GB" sz="4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St Paul’s Class</a:t>
            </a:r>
          </a:p>
        </p:txBody>
      </p:sp>
      <p:pic>
        <p:nvPicPr>
          <p:cNvPr id="1026" name="Picture 2" descr="Image result for saint paul's cathedral">
            <a:extLst>
              <a:ext uri="{FF2B5EF4-FFF2-40B4-BE49-F238E27FC236}">
                <a16:creationId xmlns="" xmlns:a16="http://schemas.microsoft.com/office/drawing/2014/main" id="{90CB439D-182C-43BF-B6FD-1D49C4B58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91" y="1967058"/>
            <a:ext cx="4469492" cy="306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90185AE-DDBD-4420-A03D-F7A9A9997228}"/>
              </a:ext>
            </a:extLst>
          </p:cNvPr>
          <p:cNvSpPr txBox="1"/>
          <p:nvPr/>
        </p:nvSpPr>
        <p:spPr>
          <a:xfrm>
            <a:off x="3024555" y="5288095"/>
            <a:ext cx="6203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 Rounded MT Bold" panose="020F0704030504030204" pitchFamily="34" charset="0"/>
              </a:rPr>
              <a:t>Class Teacher: </a:t>
            </a:r>
            <a:r>
              <a:rPr lang="en-GB" sz="2800" dirty="0" smtClean="0">
                <a:latin typeface="Arial Rounded MT Bold" panose="020F0704030504030204" pitchFamily="34" charset="0"/>
              </a:rPr>
              <a:t>Mr Ritchie</a:t>
            </a:r>
            <a:endParaRPr lang="en-GB" sz="2800" dirty="0">
              <a:latin typeface="Arial Rounded MT Bold" panose="020F07040305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ED7B476-2B45-4B9D-8B00-3EEEE4DC3939}"/>
              </a:ext>
            </a:extLst>
          </p:cNvPr>
          <p:cNvSpPr txBox="1"/>
          <p:nvPr/>
        </p:nvSpPr>
        <p:spPr>
          <a:xfrm>
            <a:off x="4051499" y="5811315"/>
            <a:ext cx="6203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 Rounded MT Bold" panose="020F0704030504030204" pitchFamily="34" charset="0"/>
              </a:rPr>
              <a:t>HLTA: Mrs </a:t>
            </a:r>
            <a:r>
              <a:rPr lang="en-GB" sz="2800" dirty="0" smtClean="0">
                <a:latin typeface="Arial Rounded MT Bold" panose="020F0704030504030204" pitchFamily="34" charset="0"/>
              </a:rPr>
              <a:t>Hole</a:t>
            </a:r>
            <a:endParaRPr lang="en-GB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02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94865DE-EE38-4972-A9ED-D5A88C9E9E8E}"/>
              </a:ext>
            </a:extLst>
          </p:cNvPr>
          <p:cNvSpPr txBox="1"/>
          <p:nvPr/>
        </p:nvSpPr>
        <p:spPr>
          <a:xfrm>
            <a:off x="211016" y="281354"/>
            <a:ext cx="118168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 Rounded MT Bold" panose="020F0704030504030204" pitchFamily="34" charset="0"/>
              </a:rPr>
              <a:t>Our Topic: </a:t>
            </a:r>
            <a:r>
              <a:rPr lang="en-GB" sz="3200" dirty="0" smtClean="0">
                <a:latin typeface="Arial Rounded MT Bold" panose="020F0704030504030204" pitchFamily="34" charset="0"/>
              </a:rPr>
              <a:t>We’ll Meet Again</a:t>
            </a:r>
            <a:endParaRPr lang="en-GB" sz="3200" dirty="0">
              <a:latin typeface="Arial Rounded MT Bold" panose="020F0704030504030204" pitchFamily="34" charset="0"/>
            </a:endParaRPr>
          </a:p>
          <a:p>
            <a:endParaRPr lang="en-GB" sz="3200" dirty="0">
              <a:latin typeface="Arial Rounded MT Bold" panose="020F0704030504030204" pitchFamily="34" charset="0"/>
            </a:endParaRPr>
          </a:p>
        </p:txBody>
      </p:sp>
      <p:pic>
        <p:nvPicPr>
          <p:cNvPr id="3076" name="Picture 4" descr="Image result for rose blanche book cover">
            <a:extLst>
              <a:ext uri="{FF2B5EF4-FFF2-40B4-BE49-F238E27FC236}">
                <a16:creationId xmlns="" xmlns:a16="http://schemas.microsoft.com/office/drawing/2014/main" id="{2B67FCF3-8D29-41BC-8E31-C6FE6D77A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3545">
            <a:off x="4338272" y="1047750"/>
            <a:ext cx="3562351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89A5019-118D-442F-AB72-09123EDA1E71}"/>
              </a:ext>
            </a:extLst>
          </p:cNvPr>
          <p:cNvSpPr txBox="1"/>
          <p:nvPr/>
        </p:nvSpPr>
        <p:spPr>
          <a:xfrm>
            <a:off x="331307" y="1237766"/>
            <a:ext cx="35780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The Blitz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The </a:t>
            </a:r>
            <a:r>
              <a:rPr lang="en-GB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Homefront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The Battle of Britain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The Holocaust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Remembrance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0663">
            <a:off x="8860255" y="723842"/>
            <a:ext cx="2530144" cy="394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525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9923" y="389745"/>
            <a:ext cx="4572000" cy="115424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Fluency and conceptual understanding</a:t>
            </a:r>
            <a:endParaRPr lang="en-US" sz="2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811843" y="697042"/>
            <a:ext cx="1828800" cy="5696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640643" y="404738"/>
            <a:ext cx="4572000" cy="115424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Reasoning and Problem Solving</a:t>
            </a:r>
            <a:endParaRPr lang="en-US" sz="3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4757" y="1873774"/>
            <a:ext cx="1143749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Arial Rounded MT Bold" panose="020F0704030504030204" pitchFamily="34" charset="0"/>
              </a:rPr>
              <a:t>Number</a:t>
            </a:r>
            <a:endParaRPr lang="en-US" sz="2800" u="sng" dirty="0">
              <a:latin typeface="Arial Rounded MT Bold" panose="020F0704030504030204" pitchFamily="34" charset="0"/>
            </a:endParaRPr>
          </a:p>
          <a:p>
            <a:r>
              <a:rPr lang="en-US" sz="2800" dirty="0" smtClean="0">
                <a:latin typeface="Arial Rounded MT Bold" panose="020F0704030504030204" pitchFamily="34" charset="0"/>
              </a:rPr>
              <a:t>Compare numbers up to 10,000,000</a:t>
            </a:r>
          </a:p>
          <a:p>
            <a:r>
              <a:rPr lang="en-US" sz="2800" dirty="0" smtClean="0">
                <a:latin typeface="Arial Rounded MT Bold" panose="020F0704030504030204" pitchFamily="34" charset="0"/>
              </a:rPr>
              <a:t>Solve problems involving negative numbers</a:t>
            </a:r>
          </a:p>
          <a:p>
            <a:r>
              <a:rPr lang="en-US" sz="2800" dirty="0" smtClean="0">
                <a:latin typeface="Arial Rounded MT Bold" panose="020F0704030504030204" pitchFamily="34" charset="0"/>
              </a:rPr>
              <a:t>Problems involving addition, subtraction, division and multiplication</a:t>
            </a:r>
          </a:p>
          <a:p>
            <a:endParaRPr lang="en-US" sz="2800" dirty="0">
              <a:latin typeface="Arial Rounded MT Bold" panose="020F0704030504030204" pitchFamily="34" charset="0"/>
            </a:endParaRPr>
          </a:p>
          <a:p>
            <a:r>
              <a:rPr lang="en-US" sz="2800" u="sng" dirty="0" smtClean="0">
                <a:latin typeface="Arial Rounded MT Bold" panose="020F0704030504030204" pitchFamily="34" charset="0"/>
              </a:rPr>
              <a:t>Fractions</a:t>
            </a:r>
          </a:p>
          <a:p>
            <a:r>
              <a:rPr lang="en-US" sz="2800" dirty="0" smtClean="0">
                <a:latin typeface="Arial Rounded MT Bold" panose="020F0704030504030204" pitchFamily="34" charset="0"/>
              </a:rPr>
              <a:t>Adding, subtracting and multiplying fractions</a:t>
            </a:r>
          </a:p>
          <a:p>
            <a:r>
              <a:rPr lang="en-US" sz="2800" dirty="0" smtClean="0">
                <a:latin typeface="Arial Rounded MT Bold" panose="020F0704030504030204" pitchFamily="34" charset="0"/>
              </a:rPr>
              <a:t>Simplifying</a:t>
            </a:r>
          </a:p>
          <a:p>
            <a:r>
              <a:rPr lang="en-US" sz="2800" dirty="0" smtClean="0">
                <a:latin typeface="Arial Rounded MT Bold" panose="020F0704030504030204" pitchFamily="34" charset="0"/>
              </a:rPr>
              <a:t>Fraction equivalences</a:t>
            </a:r>
          </a:p>
          <a:p>
            <a:endParaRPr lang="en-US" sz="2800" dirty="0" smtClean="0">
              <a:latin typeface="Arial Rounded MT Bold" panose="020F0704030504030204" pitchFamily="34" charset="0"/>
            </a:endParaRPr>
          </a:p>
          <a:p>
            <a:endParaRPr lang="en-US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09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38319" y="472049"/>
            <a:ext cx="39153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Times Tables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0893" y="1632857"/>
            <a:ext cx="11129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We are having a focus and determined push throughout the school on times tables…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3879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990600"/>
          </a:xfrm>
        </p:spPr>
        <p:txBody>
          <a:bodyPr/>
          <a:lstStyle/>
          <a:p>
            <a:r>
              <a:rPr lang="en-GB" dirty="0" smtClean="0"/>
              <a:t>Session 1 – Speed Assessment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562922"/>
              </p:ext>
            </p:extLst>
          </p:nvPr>
        </p:nvGraphicFramePr>
        <p:xfrm>
          <a:off x="711200" y="1371600"/>
          <a:ext cx="8128000" cy="29667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x</a:t>
                      </a:r>
                      <a:endParaRPr lang="en-GB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7</a:t>
                      </a:r>
                      <a:endParaRPr lang="en-GB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3</a:t>
                      </a:r>
                      <a:endParaRPr lang="en-GB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6</a:t>
                      </a:r>
                      <a:endParaRPr lang="en-GB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9</a:t>
                      </a:r>
                      <a:endParaRPr lang="en-GB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2</a:t>
                      </a:r>
                      <a:endParaRPr lang="en-GB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12</a:t>
                      </a:r>
                      <a:endParaRPr lang="en-GB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1</a:t>
                      </a:r>
                      <a:endParaRPr lang="en-GB" b="1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4</a:t>
                      </a:r>
                      <a:endParaRPr lang="en-GB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8</a:t>
                      </a:r>
                      <a:endParaRPr lang="en-GB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11</a:t>
                      </a:r>
                      <a:endParaRPr lang="en-GB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5</a:t>
                      </a:r>
                      <a:endParaRPr lang="en-GB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6</a:t>
                      </a:r>
                      <a:endParaRPr lang="en-GB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0</a:t>
                      </a:r>
                      <a:endParaRPr lang="en-GB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en-GB" b="1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3</a:t>
                      </a:r>
                      <a:endParaRPr lang="en-GB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en-GB" b="1" dirty="0"/>
                    </a:p>
                  </a:txBody>
                  <a:tcPr marL="121920" marR="12192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1200" y="4419607"/>
            <a:ext cx="1026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Children compete against the clock to beat previous 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T to track progress using times/completion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805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2" y="152403"/>
            <a:ext cx="7189577" cy="3806247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572" y="3390416"/>
            <a:ext cx="5944429" cy="3467584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762000"/>
            <a:ext cx="4026461" cy="226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127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89C34D2-11E3-4693-B757-8FB62620B106}"/>
              </a:ext>
            </a:extLst>
          </p:cNvPr>
          <p:cNvSpPr txBox="1"/>
          <p:nvPr/>
        </p:nvSpPr>
        <p:spPr>
          <a:xfrm>
            <a:off x="201639" y="224267"/>
            <a:ext cx="117887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How to help your child…</a:t>
            </a:r>
          </a:p>
          <a:p>
            <a:endParaRPr lang="en-GB" sz="2800" dirty="0">
              <a:latin typeface="Arial Rounded MT Bold" panose="020F0704030504030204" pitchFamily="34" charset="0"/>
            </a:endParaRPr>
          </a:p>
          <a:p>
            <a:r>
              <a:rPr lang="en-GB" sz="2800" dirty="0">
                <a:latin typeface="Arial Rounded MT Bold" panose="020F0704030504030204" pitchFamily="34" charset="0"/>
              </a:rPr>
              <a:t>Reading</a:t>
            </a:r>
          </a:p>
          <a:p>
            <a:endParaRPr lang="en-GB" sz="2800" dirty="0">
              <a:latin typeface="Arial Rounded MT Bold" panose="020F0704030504030204" pitchFamily="34" charset="0"/>
            </a:endParaRPr>
          </a:p>
          <a:p>
            <a:endParaRPr lang="en-GB" sz="2800" dirty="0">
              <a:latin typeface="Arial Rounded MT Bold" panose="020F0704030504030204" pitchFamily="34" charset="0"/>
            </a:endParaRPr>
          </a:p>
          <a:p>
            <a:endParaRPr lang="en-GB" sz="2800" dirty="0">
              <a:latin typeface="Arial Rounded MT Bold" panose="020F0704030504030204" pitchFamily="34" charset="0"/>
            </a:endParaRPr>
          </a:p>
        </p:txBody>
      </p:sp>
      <p:pic>
        <p:nvPicPr>
          <p:cNvPr id="5122" name="Picture 2" descr="Image result for holes">
            <a:extLst>
              <a:ext uri="{FF2B5EF4-FFF2-40B4-BE49-F238E27FC236}">
                <a16:creationId xmlns="" xmlns:a16="http://schemas.microsoft.com/office/drawing/2014/main" id="{E4BBB1C1-0783-4D6E-A366-A8E60086D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7251">
            <a:off x="8686229" y="590094"/>
            <a:ext cx="2521387" cy="386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the nowhere emporium">
            <a:extLst>
              <a:ext uri="{FF2B5EF4-FFF2-40B4-BE49-F238E27FC236}">
                <a16:creationId xmlns="" xmlns:a16="http://schemas.microsoft.com/office/drawing/2014/main" id="{BF422E65-6B37-46AC-9E39-4AFEAA9F2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4869">
            <a:off x="6039517" y="1175140"/>
            <a:ext cx="2682075" cy="406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phoenix book">
            <a:extLst>
              <a:ext uri="{FF2B5EF4-FFF2-40B4-BE49-F238E27FC236}">
                <a16:creationId xmlns="" xmlns:a16="http://schemas.microsoft.com/office/drawing/2014/main" id="{2C09C2DE-F51D-4C4C-9F9B-B9AAF2147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3369">
            <a:off x="3353697" y="2075847"/>
            <a:ext cx="2514919" cy="354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result for edward tulane">
            <a:extLst>
              <a:ext uri="{FF2B5EF4-FFF2-40B4-BE49-F238E27FC236}">
                <a16:creationId xmlns="" xmlns:a16="http://schemas.microsoft.com/office/drawing/2014/main" id="{AEE29F78-1E01-43CD-9F3B-6B4F54675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1538">
            <a:off x="678357" y="2571161"/>
            <a:ext cx="2506167" cy="384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95851" y="5519779"/>
            <a:ext cx="57737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There is a recommended(**) reading list on the class page on the website.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23193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E5A99F6-CB94-4AA4-A3BD-4D9BE3BD8851}"/>
              </a:ext>
            </a:extLst>
          </p:cNvPr>
          <p:cNvSpPr txBox="1"/>
          <p:nvPr/>
        </p:nvSpPr>
        <p:spPr>
          <a:xfrm>
            <a:off x="211018" y="267290"/>
            <a:ext cx="1167618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Staff in the Class:</a:t>
            </a:r>
          </a:p>
          <a:p>
            <a:endParaRPr lang="en-GB" sz="2800" dirty="0">
              <a:latin typeface="Arial Rounded MT Bold" panose="020F0704030504030204" pitchFamily="34" charset="0"/>
            </a:endParaRPr>
          </a:p>
          <a:p>
            <a:endParaRPr lang="en-GB" sz="28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2800" dirty="0" smtClean="0">
                <a:latin typeface="Arial Rounded MT Bold" panose="020F0704030504030204" pitchFamily="34" charset="0"/>
              </a:rPr>
              <a:t>Mr Ritchie: Class </a:t>
            </a:r>
            <a:r>
              <a:rPr lang="en-GB" sz="2800" dirty="0">
                <a:latin typeface="Arial Rounded MT Bold" panose="020F0704030504030204" pitchFamily="34" charset="0"/>
              </a:rPr>
              <a:t>Teacher</a:t>
            </a:r>
          </a:p>
          <a:p>
            <a:pPr algn="ctr"/>
            <a:endParaRPr lang="en-GB" sz="28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2800" dirty="0" smtClean="0">
                <a:latin typeface="Arial Rounded MT Bold" panose="020F0704030504030204" pitchFamily="34" charset="0"/>
              </a:rPr>
              <a:t>Mrs </a:t>
            </a:r>
            <a:r>
              <a:rPr lang="en-GB" sz="2800" dirty="0">
                <a:latin typeface="Arial Rounded MT Bold" panose="020F0704030504030204" pitchFamily="34" charset="0"/>
              </a:rPr>
              <a:t>Hole:	HLTA</a:t>
            </a:r>
          </a:p>
          <a:p>
            <a:pPr algn="ctr"/>
            <a:endParaRPr lang="en-GB" sz="28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2800" dirty="0" smtClean="0">
                <a:latin typeface="Arial Rounded MT Bold" panose="020F0704030504030204" pitchFamily="34" charset="0"/>
              </a:rPr>
              <a:t>Mrs </a:t>
            </a:r>
            <a:r>
              <a:rPr lang="en-GB" sz="2800" dirty="0" err="1" smtClean="0">
                <a:latin typeface="Arial Rounded MT Bold" panose="020F0704030504030204" pitchFamily="34" charset="0"/>
              </a:rPr>
              <a:t>Crellin</a:t>
            </a:r>
            <a:r>
              <a:rPr lang="en-GB" sz="2800" dirty="0">
                <a:latin typeface="Arial Rounded MT Bold" panose="020F0704030504030204" pitchFamily="34" charset="0"/>
              </a:rPr>
              <a:t>: </a:t>
            </a:r>
            <a:r>
              <a:rPr lang="en-GB" sz="2800" dirty="0" smtClean="0">
                <a:latin typeface="Arial Rounded MT Bold" panose="020F0704030504030204" pitchFamily="34" charset="0"/>
              </a:rPr>
              <a:t>French</a:t>
            </a:r>
            <a:endParaRPr lang="en-GB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210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6ABBA843-37B2-4B14-BC20-8F12EC093DC8}"/>
              </a:ext>
            </a:extLst>
          </p:cNvPr>
          <p:cNvSpPr/>
          <p:nvPr/>
        </p:nvSpPr>
        <p:spPr>
          <a:xfrm>
            <a:off x="2897948" y="281357"/>
            <a:ext cx="6344529" cy="306675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There’s more to Year 6 than SATs!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F8AE36F4-06DC-4220-8D36-4D78B46A4173}"/>
              </a:ext>
            </a:extLst>
          </p:cNvPr>
          <p:cNvSpPr/>
          <p:nvPr/>
        </p:nvSpPr>
        <p:spPr>
          <a:xfrm>
            <a:off x="604914" y="3545059"/>
            <a:ext cx="5247249" cy="12379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Successful </a:t>
            </a:r>
            <a:r>
              <a:rPr lang="en-GB" sz="3600" b="1" dirty="0" smtClean="0">
                <a:solidFill>
                  <a:schemeClr val="tx1"/>
                </a:solidFill>
              </a:rPr>
              <a:t> and Enthusiastic Learners</a:t>
            </a:r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C24AA6A7-90A2-40AB-9564-9A38B9771253}"/>
              </a:ext>
            </a:extLst>
          </p:cNvPr>
          <p:cNvSpPr/>
          <p:nvPr/>
        </p:nvSpPr>
        <p:spPr>
          <a:xfrm>
            <a:off x="6070212" y="3545059"/>
            <a:ext cx="5247249" cy="12379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Confident Individuals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000DFFD4-5E34-425B-9FC4-11DFB1CBCA48}"/>
              </a:ext>
            </a:extLst>
          </p:cNvPr>
          <p:cNvSpPr/>
          <p:nvPr/>
        </p:nvSpPr>
        <p:spPr>
          <a:xfrm>
            <a:off x="3446586" y="5050303"/>
            <a:ext cx="5247249" cy="12379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Responsible Citizens</a:t>
            </a:r>
          </a:p>
        </p:txBody>
      </p:sp>
    </p:spTree>
    <p:extLst>
      <p:ext uri="{BB962C8B-B14F-4D97-AF65-F5344CB8AC3E}">
        <p14:creationId xmlns:p14="http://schemas.microsoft.com/office/powerpoint/2010/main" val="10537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6ABBA843-37B2-4B14-BC20-8F12EC093DC8}"/>
              </a:ext>
            </a:extLst>
          </p:cNvPr>
          <p:cNvSpPr/>
          <p:nvPr/>
        </p:nvSpPr>
        <p:spPr>
          <a:xfrm>
            <a:off x="2897948" y="281358"/>
            <a:ext cx="6344529" cy="183482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…having said that…</a:t>
            </a:r>
            <a:endParaRPr lang="en-GB" sz="4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F8AE36F4-06DC-4220-8D36-4D78B46A4173}"/>
              </a:ext>
            </a:extLst>
          </p:cNvPr>
          <p:cNvSpPr/>
          <p:nvPr/>
        </p:nvSpPr>
        <p:spPr>
          <a:xfrm>
            <a:off x="541611" y="2330214"/>
            <a:ext cx="5247249" cy="12379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chemeClr val="tx1"/>
                </a:solidFill>
              </a:rPr>
              <a:t>Mathematics</a:t>
            </a:r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C24AA6A7-90A2-40AB-9564-9A38B9771253}"/>
              </a:ext>
            </a:extLst>
          </p:cNvPr>
          <p:cNvSpPr/>
          <p:nvPr/>
        </p:nvSpPr>
        <p:spPr>
          <a:xfrm>
            <a:off x="6213903" y="2330214"/>
            <a:ext cx="5247249" cy="12379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chemeClr val="tx1"/>
                </a:solidFill>
              </a:rPr>
              <a:t>English</a:t>
            </a:r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000DFFD4-5E34-425B-9FC4-11DFB1CBCA48}"/>
              </a:ext>
            </a:extLst>
          </p:cNvPr>
          <p:cNvSpPr/>
          <p:nvPr/>
        </p:nvSpPr>
        <p:spPr>
          <a:xfrm>
            <a:off x="4400174" y="5355103"/>
            <a:ext cx="2483951" cy="12379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b="1" dirty="0">
                <a:solidFill>
                  <a:prstClr val="black"/>
                </a:solidFill>
              </a:rPr>
              <a:t>Paper </a:t>
            </a:r>
            <a:r>
              <a:rPr lang="en-GB" b="1" dirty="0" smtClean="0">
                <a:solidFill>
                  <a:prstClr val="black"/>
                </a:solidFill>
              </a:rPr>
              <a:t>3 </a:t>
            </a:r>
            <a:r>
              <a:rPr lang="en-GB" b="1" dirty="0">
                <a:solidFill>
                  <a:prstClr val="black"/>
                </a:solidFill>
              </a:rPr>
              <a:t>– Problem solving and reasoning</a:t>
            </a: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8" name="Rectangle: Rounded Corners 6">
            <a:extLst>
              <a:ext uri="{FF2B5EF4-FFF2-40B4-BE49-F238E27FC236}">
                <a16:creationId xmlns="" xmlns:a16="http://schemas.microsoft.com/office/drawing/2014/main" id="{000DFFD4-5E34-425B-9FC4-11DFB1CBCA48}"/>
              </a:ext>
            </a:extLst>
          </p:cNvPr>
          <p:cNvSpPr/>
          <p:nvPr/>
        </p:nvSpPr>
        <p:spPr>
          <a:xfrm>
            <a:off x="1770186" y="5359457"/>
            <a:ext cx="2483951" cy="12379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Paper 2 – Problem solving and reasoning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6">
            <a:extLst>
              <a:ext uri="{FF2B5EF4-FFF2-40B4-BE49-F238E27FC236}">
                <a16:creationId xmlns="" xmlns:a16="http://schemas.microsoft.com/office/drawing/2014/main" id="{000DFFD4-5E34-425B-9FC4-11DFB1CBCA48}"/>
              </a:ext>
            </a:extLst>
          </p:cNvPr>
          <p:cNvSpPr/>
          <p:nvPr/>
        </p:nvSpPr>
        <p:spPr>
          <a:xfrm>
            <a:off x="413996" y="3895078"/>
            <a:ext cx="2483951" cy="123795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tx1"/>
                </a:solidFill>
              </a:rPr>
              <a:t>Paper1 - Arithmetic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6">
            <a:extLst>
              <a:ext uri="{FF2B5EF4-FFF2-40B4-BE49-F238E27FC236}">
                <a16:creationId xmlns="" xmlns:a16="http://schemas.microsoft.com/office/drawing/2014/main" id="{000DFFD4-5E34-425B-9FC4-11DFB1CBCA48}"/>
              </a:ext>
            </a:extLst>
          </p:cNvPr>
          <p:cNvSpPr/>
          <p:nvPr/>
        </p:nvSpPr>
        <p:spPr>
          <a:xfrm>
            <a:off x="6445016" y="3986518"/>
            <a:ext cx="2483951" cy="12379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chemeClr val="tx1"/>
                </a:solidFill>
              </a:rPr>
              <a:t>EGPS</a:t>
            </a:r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11" name="Rectangle: Rounded Corners 6">
            <a:extLst>
              <a:ext uri="{FF2B5EF4-FFF2-40B4-BE49-F238E27FC236}">
                <a16:creationId xmlns="" xmlns:a16="http://schemas.microsoft.com/office/drawing/2014/main" id="{000DFFD4-5E34-425B-9FC4-11DFB1CBCA48}"/>
              </a:ext>
            </a:extLst>
          </p:cNvPr>
          <p:cNvSpPr/>
          <p:nvPr/>
        </p:nvSpPr>
        <p:spPr>
          <a:xfrm>
            <a:off x="9242477" y="3986518"/>
            <a:ext cx="2483951" cy="12379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chemeClr val="tx1"/>
                </a:solidFill>
              </a:rPr>
              <a:t>Reading</a:t>
            </a:r>
            <a:endParaRPr lang="en-GB" sz="3600" b="1" dirty="0">
              <a:solidFill>
                <a:schemeClr val="tx1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2560320" y="3568171"/>
            <a:ext cx="195943" cy="233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749040" y="3684731"/>
            <a:ext cx="391886" cy="14483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254137" y="3684731"/>
            <a:ext cx="605246" cy="14483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8033657" y="3568171"/>
            <a:ext cx="130629" cy="4183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9548949" y="3568171"/>
            <a:ext cx="209005" cy="3269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67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5D34E30-CABB-4AAB-AAEE-03E681524C9B}"/>
              </a:ext>
            </a:extLst>
          </p:cNvPr>
          <p:cNvSpPr txBox="1"/>
          <p:nvPr/>
        </p:nvSpPr>
        <p:spPr>
          <a:xfrm>
            <a:off x="295423" y="590846"/>
            <a:ext cx="1149330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>
                <a:latin typeface="Arial Rounded MT Bold" panose="020F0704030504030204" pitchFamily="34" charset="0"/>
              </a:rPr>
              <a:t>Routines of the Year Group</a:t>
            </a:r>
          </a:p>
          <a:p>
            <a:endParaRPr lang="en-GB" sz="3200" u="sng" dirty="0">
              <a:latin typeface="Arial Rounded MT Bold" panose="020F0704030504030204" pitchFamily="34" charset="0"/>
            </a:endParaRPr>
          </a:p>
          <a:p>
            <a:r>
              <a:rPr lang="en-GB" sz="3200" dirty="0">
                <a:latin typeface="Arial Rounded MT Bold" panose="020F0704030504030204" pitchFamily="34" charset="0"/>
              </a:rPr>
              <a:t>Indoor P.E. day is Monday. Outdoor games day is </a:t>
            </a:r>
            <a:r>
              <a:rPr lang="en-GB" sz="3200" dirty="0" smtClean="0">
                <a:latin typeface="Arial Rounded MT Bold" panose="020F0704030504030204" pitchFamily="34" charset="0"/>
              </a:rPr>
              <a:t>Thursday.</a:t>
            </a:r>
            <a:endParaRPr lang="en-GB" sz="3200" dirty="0">
              <a:latin typeface="Arial Rounded MT Bold" panose="020F0704030504030204" pitchFamily="34" charset="0"/>
            </a:endParaRPr>
          </a:p>
          <a:p>
            <a:endParaRPr lang="en-GB" sz="3200" dirty="0">
              <a:latin typeface="Arial Rounded MT Bold" panose="020F0704030504030204" pitchFamily="34" charset="0"/>
            </a:endParaRPr>
          </a:p>
          <a:p>
            <a:r>
              <a:rPr lang="en-GB" sz="3200" dirty="0">
                <a:latin typeface="Arial Rounded MT Bold" panose="020F0704030504030204" pitchFamily="34" charset="0"/>
              </a:rPr>
              <a:t>Water bottles are </a:t>
            </a:r>
            <a:r>
              <a:rPr lang="en-GB" sz="3200" dirty="0" smtClean="0">
                <a:latin typeface="Arial Rounded MT Bold" panose="020F0704030504030204" pitchFamily="34" charset="0"/>
              </a:rPr>
              <a:t>welcome and encouraged.</a:t>
            </a:r>
            <a:endParaRPr lang="en-GB" sz="3200" dirty="0">
              <a:latin typeface="Arial Rounded MT Bold" panose="020F0704030504030204" pitchFamily="34" charset="0"/>
            </a:endParaRPr>
          </a:p>
          <a:p>
            <a:endParaRPr lang="en-GB" sz="3200" dirty="0">
              <a:latin typeface="Arial Rounded MT Bold" panose="020F0704030504030204" pitchFamily="34" charset="0"/>
            </a:endParaRPr>
          </a:p>
          <a:p>
            <a:r>
              <a:rPr lang="en-GB" sz="3200" dirty="0">
                <a:latin typeface="Arial Rounded MT Bold" panose="020F0704030504030204" pitchFamily="34" charset="0"/>
              </a:rPr>
              <a:t>Homework is given out on Friday and due in </a:t>
            </a:r>
            <a:r>
              <a:rPr lang="en-GB" sz="3200" dirty="0" smtClean="0">
                <a:latin typeface="Arial Rounded MT Bold" panose="020F0704030504030204" pitchFamily="34" charset="0"/>
              </a:rPr>
              <a:t>Wednesday </a:t>
            </a:r>
            <a:r>
              <a:rPr lang="en-GB" sz="3200" i="1" dirty="0" smtClean="0">
                <a:latin typeface="Arial Rounded MT Bold" panose="020F0704030504030204" pitchFamily="34" charset="0"/>
              </a:rPr>
              <a:t>(this will begin after the residential trip).</a:t>
            </a:r>
            <a:endParaRPr lang="en-GB" sz="3200" i="1" dirty="0">
              <a:latin typeface="Arial Rounded MT Bold" panose="020F0704030504030204" pitchFamily="34" charset="0"/>
            </a:endParaRPr>
          </a:p>
          <a:p>
            <a:endParaRPr lang="en-GB" sz="3200" dirty="0">
              <a:latin typeface="Arial Rounded MT Bold" panose="020F0704030504030204" pitchFamily="34" charset="0"/>
            </a:endParaRPr>
          </a:p>
          <a:p>
            <a:endParaRPr lang="en-GB" sz="32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33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F433B32-8E50-4810-BB66-1482083BDCB6}"/>
              </a:ext>
            </a:extLst>
          </p:cNvPr>
          <p:cNvSpPr txBox="1"/>
          <p:nvPr/>
        </p:nvSpPr>
        <p:spPr>
          <a:xfrm>
            <a:off x="315519" y="347157"/>
            <a:ext cx="114933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>
                <a:latin typeface="Arial Rounded MT Bold" panose="020F0704030504030204" pitchFamily="34" charset="0"/>
              </a:rPr>
              <a:t>Homework</a:t>
            </a:r>
          </a:p>
          <a:p>
            <a:endParaRPr lang="en-GB" sz="3200" u="sng" dirty="0">
              <a:latin typeface="Arial Rounded MT Bold" panose="020F0704030504030204" pitchFamily="34" charset="0"/>
            </a:endParaRPr>
          </a:p>
          <a:p>
            <a:endParaRPr lang="en-GB" sz="3200" dirty="0">
              <a:latin typeface="Arial Rounded MT Bold" panose="020F0704030504030204" pitchFamily="34" charset="0"/>
            </a:endParaRPr>
          </a:p>
          <a:p>
            <a:endParaRPr lang="en-GB" sz="3200" dirty="0">
              <a:latin typeface="Arial Rounded MT Bold" panose="020F0704030504030204" pitchFamily="34" charset="0"/>
            </a:endParaRPr>
          </a:p>
          <a:p>
            <a:endParaRPr lang="en-GB" sz="3200" dirty="0">
              <a:latin typeface="Arial Rounded MT Bold" panose="020F0704030504030204" pitchFamily="34" charset="0"/>
            </a:endParaRPr>
          </a:p>
          <a:p>
            <a:endParaRPr lang="en-GB" sz="3200" dirty="0">
              <a:latin typeface="Arial Rounded MT Bold" panose="020F0704030504030204" pitchFamily="34" charset="0"/>
            </a:endParaRPr>
          </a:p>
          <a:p>
            <a:endParaRPr lang="en-GB" sz="3200" dirty="0">
              <a:latin typeface="Arial Rounded MT Bold" panose="020F0704030504030204" pitchFamily="34" charset="0"/>
            </a:endParaRPr>
          </a:p>
          <a:p>
            <a:endParaRPr lang="en-GB" sz="3200" dirty="0">
              <a:latin typeface="Arial Rounded MT Bold" panose="020F0704030504030204" pitchFamily="34" charset="0"/>
            </a:endParaRPr>
          </a:p>
          <a:p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6080" y="1071158"/>
            <a:ext cx="5486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 Rounded MT Bold" panose="020F0704030504030204" pitchFamily="34" charset="0"/>
              </a:rPr>
              <a:t>Year 6 homework will consist of…</a:t>
            </a:r>
          </a:p>
          <a:p>
            <a:endParaRPr lang="en-US" sz="2800" b="1" dirty="0" smtClean="0">
              <a:latin typeface="Arial Rounded MT Bold" panose="020F07040305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 Rounded MT Bold" panose="020F0704030504030204" pitchFamily="34" charset="0"/>
              </a:rPr>
              <a:t>1 x Written </a:t>
            </a:r>
            <a:r>
              <a:rPr lang="en-US" sz="2800" b="1" dirty="0" err="1" smtClean="0">
                <a:latin typeface="Arial Rounded MT Bold" panose="020F0704030504030204" pitchFamily="34" charset="0"/>
              </a:rPr>
              <a:t>Maths</a:t>
            </a:r>
            <a:r>
              <a:rPr lang="en-US" sz="2800" b="1" dirty="0" smtClean="0">
                <a:latin typeface="Arial Rounded MT Bold" panose="020F070403050403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 Rounded MT Bold" panose="020F0704030504030204" pitchFamily="34" charset="0"/>
              </a:rPr>
              <a:t>1 x Written English/Topic/Grammar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 Rounded MT Bold" panose="020F0704030504030204" pitchFamily="34" charset="0"/>
              </a:rPr>
              <a:t>1 x Mental </a:t>
            </a:r>
            <a:r>
              <a:rPr lang="en-US" sz="2800" b="1" dirty="0" err="1" smtClean="0">
                <a:latin typeface="Arial Rounded MT Bold" panose="020F0704030504030204" pitchFamily="34" charset="0"/>
              </a:rPr>
              <a:t>Maths</a:t>
            </a:r>
            <a:r>
              <a:rPr lang="en-US" sz="2800" b="1" dirty="0" smtClean="0">
                <a:latin typeface="Arial Rounded MT Bold" panose="020F0704030504030204" pitchFamily="34" charset="0"/>
              </a:rPr>
              <a:t> (times tables)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 Rounded MT Bold" panose="020F0704030504030204" pitchFamily="34" charset="0"/>
              </a:rPr>
              <a:t>1 x Spelling words to learn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 Rounded MT Bold" panose="020F0704030504030204" pitchFamily="34" charset="0"/>
              </a:rPr>
              <a:t>Lots of reading…please!</a:t>
            </a:r>
            <a:endParaRPr lang="en-US" sz="28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26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89C34D2-11E3-4693-B757-8FB62620B106}"/>
              </a:ext>
            </a:extLst>
          </p:cNvPr>
          <p:cNvSpPr txBox="1"/>
          <p:nvPr/>
        </p:nvSpPr>
        <p:spPr>
          <a:xfrm>
            <a:off x="182882" y="196948"/>
            <a:ext cx="117887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How to help your child…</a:t>
            </a:r>
          </a:p>
          <a:p>
            <a:endParaRPr lang="en-GB" sz="2800" dirty="0">
              <a:latin typeface="Arial Rounded MT Bold" panose="020F0704030504030204" pitchFamily="34" charset="0"/>
            </a:endParaRPr>
          </a:p>
          <a:p>
            <a:r>
              <a:rPr lang="en-GB" sz="2800" dirty="0">
                <a:latin typeface="Arial Rounded MT Bold" panose="020F0704030504030204" pitchFamily="34" charset="0"/>
              </a:rPr>
              <a:t>Times Tables</a:t>
            </a:r>
          </a:p>
          <a:p>
            <a:endParaRPr lang="en-GB" sz="2800" dirty="0">
              <a:latin typeface="Arial Rounded MT Bold" panose="020F0704030504030204" pitchFamily="34" charset="0"/>
            </a:endParaRPr>
          </a:p>
          <a:p>
            <a:endParaRPr lang="en-GB" sz="2800" dirty="0">
              <a:latin typeface="Arial Rounded MT Bold" panose="020F0704030504030204" pitchFamily="34" charset="0"/>
            </a:endParaRPr>
          </a:p>
          <a:p>
            <a:endParaRPr lang="en-GB" sz="2800" dirty="0">
              <a:latin typeface="Arial Rounded MT Bold" panose="020F07040305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C8A9546-AF78-4464-A63A-3D901D6E00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26" t="18318" r="13749" b="6923"/>
          <a:stretch/>
        </p:blipFill>
        <p:spPr>
          <a:xfrm>
            <a:off x="2706925" y="1688176"/>
            <a:ext cx="6740635" cy="38744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3B5A4B0-0E2C-4245-AB91-7B8D368A16DF}"/>
              </a:ext>
            </a:extLst>
          </p:cNvPr>
          <p:cNvSpPr txBox="1"/>
          <p:nvPr/>
        </p:nvSpPr>
        <p:spPr>
          <a:xfrm>
            <a:off x="281354" y="5958995"/>
            <a:ext cx="11690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Hit the Button </a:t>
            </a:r>
            <a:r>
              <a:rPr lang="en-GB" sz="2800" b="1" dirty="0"/>
              <a:t>– www.topmarks.co.uk/maths-games/hit-the-button</a:t>
            </a:r>
          </a:p>
        </p:txBody>
      </p:sp>
    </p:spTree>
    <p:extLst>
      <p:ext uri="{BB962C8B-B14F-4D97-AF65-F5344CB8AC3E}">
        <p14:creationId xmlns:p14="http://schemas.microsoft.com/office/powerpoint/2010/main" val="2150819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89C34D2-11E3-4693-B757-8FB62620B106}"/>
              </a:ext>
            </a:extLst>
          </p:cNvPr>
          <p:cNvSpPr txBox="1"/>
          <p:nvPr/>
        </p:nvSpPr>
        <p:spPr>
          <a:xfrm>
            <a:off x="182882" y="196948"/>
            <a:ext cx="11788727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How to help your child…</a:t>
            </a:r>
          </a:p>
          <a:p>
            <a:endParaRPr lang="en-GB" sz="2800" dirty="0">
              <a:latin typeface="Arial Rounded MT Bold" panose="020F0704030504030204" pitchFamily="34" charset="0"/>
            </a:endParaRPr>
          </a:p>
          <a:p>
            <a:r>
              <a:rPr lang="en-GB" sz="2800" dirty="0">
                <a:latin typeface="Arial Rounded MT Bold" panose="020F0704030504030204" pitchFamily="34" charset="0"/>
              </a:rPr>
              <a:t>Times </a:t>
            </a:r>
            <a:r>
              <a:rPr lang="en-GB" sz="2800" dirty="0" smtClean="0">
                <a:latin typeface="Arial Rounded MT Bold" panose="020F0704030504030204" pitchFamily="34" charset="0"/>
              </a:rPr>
              <a:t>Tables</a:t>
            </a:r>
          </a:p>
          <a:p>
            <a:endParaRPr lang="en-GB" sz="2800" dirty="0">
              <a:latin typeface="Arial Rounded MT Bold" panose="020F0704030504030204" pitchFamily="34" charset="0"/>
            </a:endParaRPr>
          </a:p>
          <a:p>
            <a:endParaRPr lang="en-GB" sz="2800" dirty="0" smtClean="0">
              <a:latin typeface="Arial Rounded MT Bold" panose="020F0704030504030204" pitchFamily="34" charset="0"/>
            </a:endParaRPr>
          </a:p>
          <a:p>
            <a:endParaRPr lang="en-GB" sz="2800" dirty="0">
              <a:latin typeface="Arial Rounded MT Bold" panose="020F0704030504030204" pitchFamily="34" charset="0"/>
            </a:endParaRPr>
          </a:p>
          <a:p>
            <a:endParaRPr lang="en-GB" sz="2800" dirty="0" smtClean="0">
              <a:latin typeface="Arial Rounded MT Bold" panose="020F0704030504030204" pitchFamily="34" charset="0"/>
            </a:endParaRPr>
          </a:p>
          <a:p>
            <a:endParaRPr lang="en-GB" sz="2800" dirty="0">
              <a:latin typeface="Arial Rounded MT Bold" panose="020F0704030504030204" pitchFamily="34" charset="0"/>
            </a:endParaRPr>
          </a:p>
          <a:p>
            <a:endParaRPr lang="en-GB" sz="2800" dirty="0" smtClean="0">
              <a:latin typeface="Arial Rounded MT Bold" panose="020F0704030504030204" pitchFamily="34" charset="0"/>
            </a:endParaRPr>
          </a:p>
          <a:p>
            <a:endParaRPr lang="en-GB" sz="2800" dirty="0">
              <a:latin typeface="Arial Rounded MT Bold" panose="020F0704030504030204" pitchFamily="34" charset="0"/>
            </a:endParaRPr>
          </a:p>
          <a:p>
            <a:endParaRPr lang="en-GB" sz="2800" dirty="0" smtClean="0">
              <a:latin typeface="Arial Rounded MT Bold" panose="020F0704030504030204" pitchFamily="34" charset="0"/>
            </a:endParaRPr>
          </a:p>
          <a:p>
            <a:endParaRPr lang="en-GB" sz="2800" dirty="0">
              <a:latin typeface="Arial Rounded MT Bold" panose="020F0704030504030204" pitchFamily="34" charset="0"/>
            </a:endParaRPr>
          </a:p>
          <a:p>
            <a:r>
              <a:rPr lang="en-GB" sz="2800" i="1" dirty="0" smtClean="0">
                <a:latin typeface="Arial Rounded MT Bold" panose="020F0704030504030204" pitchFamily="34" charset="0"/>
              </a:rPr>
              <a:t>*Children have their individual logins*</a:t>
            </a:r>
            <a:endParaRPr lang="en-GB" sz="2800" i="1" dirty="0">
              <a:latin typeface="Arial Rounded MT Bold" panose="020F0704030504030204" pitchFamily="34" charset="0"/>
            </a:endParaRPr>
          </a:p>
          <a:p>
            <a:endParaRPr lang="en-GB" sz="2800" dirty="0">
              <a:latin typeface="Arial Rounded MT Bold" panose="020F0704030504030204" pitchFamily="34" charset="0"/>
            </a:endParaRPr>
          </a:p>
          <a:p>
            <a:endParaRPr lang="en-GB" sz="2800" dirty="0">
              <a:latin typeface="Arial Rounded MT Bold" panose="020F0704030504030204" pitchFamily="34" charset="0"/>
            </a:endParaRPr>
          </a:p>
          <a:p>
            <a:endParaRPr lang="en-GB" sz="2800" dirty="0">
              <a:latin typeface="Arial Rounded MT Bold" panose="020F0704030504030204" pitchFamily="34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783" y="1698176"/>
            <a:ext cx="7821384" cy="339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657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89C34D2-11E3-4693-B757-8FB62620B106}"/>
              </a:ext>
            </a:extLst>
          </p:cNvPr>
          <p:cNvSpPr txBox="1"/>
          <p:nvPr/>
        </p:nvSpPr>
        <p:spPr>
          <a:xfrm>
            <a:off x="182882" y="196952"/>
            <a:ext cx="1178872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How to help your child…</a:t>
            </a:r>
          </a:p>
          <a:p>
            <a:endParaRPr lang="en-GB" sz="2800" dirty="0">
              <a:latin typeface="Arial Rounded MT Bold" panose="020F0704030504030204" pitchFamily="34" charset="0"/>
            </a:endParaRPr>
          </a:p>
          <a:p>
            <a:r>
              <a:rPr lang="en-GB" sz="2800" dirty="0">
                <a:latin typeface="Arial Rounded MT Bold" panose="020F0704030504030204" pitchFamily="34" charset="0"/>
              </a:rPr>
              <a:t>Times </a:t>
            </a:r>
            <a:r>
              <a:rPr lang="en-GB" sz="2800" dirty="0" smtClean="0">
                <a:latin typeface="Arial Rounded MT Bold" panose="020F0704030504030204" pitchFamily="34" charset="0"/>
              </a:rPr>
              <a:t>Tables</a:t>
            </a:r>
          </a:p>
          <a:p>
            <a:endParaRPr lang="en-GB" sz="2800" dirty="0">
              <a:latin typeface="Arial Rounded MT Bold" panose="020F0704030504030204" pitchFamily="34" charset="0"/>
            </a:endParaRPr>
          </a:p>
          <a:p>
            <a:endParaRPr lang="en-GB" sz="2800" dirty="0" smtClean="0">
              <a:latin typeface="Arial Rounded MT Bold" panose="020F0704030504030204" pitchFamily="34" charset="0"/>
            </a:endParaRPr>
          </a:p>
          <a:p>
            <a:endParaRPr lang="en-GB" sz="2800" dirty="0">
              <a:latin typeface="Arial Rounded MT Bold" panose="020F0704030504030204" pitchFamily="34" charset="0"/>
            </a:endParaRPr>
          </a:p>
          <a:p>
            <a:endParaRPr lang="en-GB" sz="2800" dirty="0" smtClean="0">
              <a:latin typeface="Arial Rounded MT Bold" panose="020F0704030504030204" pitchFamily="34" charset="0"/>
            </a:endParaRPr>
          </a:p>
          <a:p>
            <a:endParaRPr lang="en-GB" sz="2800" dirty="0">
              <a:latin typeface="Arial Rounded MT Bold" panose="020F0704030504030204" pitchFamily="34" charset="0"/>
            </a:endParaRPr>
          </a:p>
          <a:p>
            <a:endParaRPr lang="en-GB" sz="2800" dirty="0" smtClean="0">
              <a:latin typeface="Arial Rounded MT Bold" panose="020F0704030504030204" pitchFamily="34" charset="0"/>
            </a:endParaRPr>
          </a:p>
          <a:p>
            <a:endParaRPr lang="en-GB" sz="2800" dirty="0">
              <a:latin typeface="Arial Rounded MT Bold" panose="020F0704030504030204" pitchFamily="34" charset="0"/>
            </a:endParaRPr>
          </a:p>
          <a:p>
            <a:endParaRPr lang="en-GB" sz="2800" dirty="0" smtClean="0">
              <a:latin typeface="Arial Rounded MT Bold" panose="020F0704030504030204" pitchFamily="34" charset="0"/>
            </a:endParaRPr>
          </a:p>
          <a:p>
            <a:endParaRPr lang="en-GB" sz="2800" dirty="0">
              <a:latin typeface="Arial Rounded MT Bold" panose="020F0704030504030204" pitchFamily="34" charset="0"/>
            </a:endParaRPr>
          </a:p>
          <a:p>
            <a:endParaRPr lang="en-GB" sz="2800" dirty="0">
              <a:latin typeface="Arial Rounded MT Bold" panose="020F0704030504030204" pitchFamily="34" charset="0"/>
            </a:endParaRPr>
          </a:p>
          <a:p>
            <a:endParaRPr lang="en-GB" sz="2800" dirty="0">
              <a:latin typeface="Arial Rounded MT Bold" panose="020F0704030504030204" pitchFamily="34" charset="0"/>
            </a:endParaRPr>
          </a:p>
          <a:p>
            <a:endParaRPr lang="en-GB" sz="2800" dirty="0">
              <a:latin typeface="Arial Rounded MT Bold" panose="020F0704030504030204" pitchFamily="34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555" y="1851392"/>
            <a:ext cx="7373380" cy="388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17462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315</Words>
  <Application>Microsoft Office PowerPoint</Application>
  <PresentationFormat>Custom</PresentationFormat>
  <Paragraphs>123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Office Theme</vt:lpstr>
      <vt:lpstr>Civic</vt:lpstr>
      <vt:lpstr>1_Civic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Session 1 – Speed Assessment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Rhoda Wilson</dc:creator>
  <cp:lastModifiedBy>S Ritchie</cp:lastModifiedBy>
  <cp:revision>9</cp:revision>
  <dcterms:created xsi:type="dcterms:W3CDTF">2017-09-13T16:21:21Z</dcterms:created>
  <dcterms:modified xsi:type="dcterms:W3CDTF">2018-09-13T16:25:17Z</dcterms:modified>
</cp:coreProperties>
</file>